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B348D77-550F-438D-A5CA-57D248CF4E5C}"/>
    <pc:docChg chg="custSel modSld">
      <pc:chgData name="Narelle Wheaton" userId="6e1b2b30-480e-4f91-806b-6735d5b9e446" providerId="ADAL" clId="{DB348D77-550F-438D-A5CA-57D248CF4E5C}" dt="2023-06-14T03:00:04.126" v="22" actId="404"/>
      <pc:docMkLst>
        <pc:docMk/>
      </pc:docMkLst>
      <pc:sldChg chg="modSp mod">
        <pc:chgData name="Narelle Wheaton" userId="6e1b2b30-480e-4f91-806b-6735d5b9e446" providerId="ADAL" clId="{DB348D77-550F-438D-A5CA-57D248CF4E5C}" dt="2023-06-14T02:59:36.594" v="18" actId="1076"/>
        <pc:sldMkLst>
          <pc:docMk/>
          <pc:sldMk cId="3460899789" sldId="256"/>
        </pc:sldMkLst>
        <pc:spChg chg="mod">
          <ac:chgData name="Narelle Wheaton" userId="6e1b2b30-480e-4f91-806b-6735d5b9e446" providerId="ADAL" clId="{DB348D77-550F-438D-A5CA-57D248CF4E5C}" dt="2023-06-14T02:59:36.594" v="18" actId="1076"/>
          <ac:spMkLst>
            <pc:docMk/>
            <pc:sldMk cId="3460899789" sldId="256"/>
            <ac:spMk id="3" creationId="{6364D54A-CE3E-4F7B-937C-2DB1CADCBDBC}"/>
          </ac:spMkLst>
        </pc:spChg>
      </pc:sldChg>
      <pc:sldChg chg="modSp mod">
        <pc:chgData name="Narelle Wheaton" userId="6e1b2b30-480e-4f91-806b-6735d5b9e446" providerId="ADAL" clId="{DB348D77-550F-438D-A5CA-57D248CF4E5C}" dt="2023-06-14T02:59:40.362" v="19" actId="404"/>
        <pc:sldMkLst>
          <pc:docMk/>
          <pc:sldMk cId="557220713" sldId="257"/>
        </pc:sldMkLst>
        <pc:spChg chg="mod">
          <ac:chgData name="Narelle Wheaton" userId="6e1b2b30-480e-4f91-806b-6735d5b9e446" providerId="ADAL" clId="{DB348D77-550F-438D-A5CA-57D248CF4E5C}" dt="2023-06-14T02:59:40.362" v="19" actId="404"/>
          <ac:spMkLst>
            <pc:docMk/>
            <pc:sldMk cId="557220713" sldId="257"/>
            <ac:spMk id="3" creationId="{6364D54A-CE3E-4F7B-937C-2DB1CADCBDBC}"/>
          </ac:spMkLst>
        </pc:spChg>
      </pc:sldChg>
      <pc:sldChg chg="modSp mod">
        <pc:chgData name="Narelle Wheaton" userId="6e1b2b30-480e-4f91-806b-6735d5b9e446" providerId="ADAL" clId="{DB348D77-550F-438D-A5CA-57D248CF4E5C}" dt="2023-06-14T02:59:48.423" v="20" actId="404"/>
        <pc:sldMkLst>
          <pc:docMk/>
          <pc:sldMk cId="3256438377" sldId="258"/>
        </pc:sldMkLst>
        <pc:spChg chg="mod">
          <ac:chgData name="Narelle Wheaton" userId="6e1b2b30-480e-4f91-806b-6735d5b9e446" providerId="ADAL" clId="{DB348D77-550F-438D-A5CA-57D248CF4E5C}" dt="2023-06-14T02:59:48.423" v="20" actId="404"/>
          <ac:spMkLst>
            <pc:docMk/>
            <pc:sldMk cId="3256438377" sldId="258"/>
            <ac:spMk id="3" creationId="{6364D54A-CE3E-4F7B-937C-2DB1CADCBDBC}"/>
          </ac:spMkLst>
        </pc:spChg>
      </pc:sldChg>
      <pc:sldChg chg="modSp mod">
        <pc:chgData name="Narelle Wheaton" userId="6e1b2b30-480e-4f91-806b-6735d5b9e446" providerId="ADAL" clId="{DB348D77-550F-438D-A5CA-57D248CF4E5C}" dt="2023-06-14T02:59:55.438" v="21" actId="404"/>
        <pc:sldMkLst>
          <pc:docMk/>
          <pc:sldMk cId="3887560528" sldId="259"/>
        </pc:sldMkLst>
        <pc:spChg chg="mod">
          <ac:chgData name="Narelle Wheaton" userId="6e1b2b30-480e-4f91-806b-6735d5b9e446" providerId="ADAL" clId="{DB348D77-550F-438D-A5CA-57D248CF4E5C}" dt="2023-06-14T02:59:55.438" v="21" actId="404"/>
          <ac:spMkLst>
            <pc:docMk/>
            <pc:sldMk cId="3887560528" sldId="259"/>
            <ac:spMk id="3" creationId="{6364D54A-CE3E-4F7B-937C-2DB1CADCBDBC}"/>
          </ac:spMkLst>
        </pc:spChg>
      </pc:sldChg>
      <pc:sldChg chg="modSp mod">
        <pc:chgData name="Narelle Wheaton" userId="6e1b2b30-480e-4f91-806b-6735d5b9e446" providerId="ADAL" clId="{DB348D77-550F-438D-A5CA-57D248CF4E5C}" dt="2023-06-14T03:00:04.126" v="22" actId="404"/>
        <pc:sldMkLst>
          <pc:docMk/>
          <pc:sldMk cId="2114468346" sldId="260"/>
        </pc:sldMkLst>
        <pc:spChg chg="mod">
          <ac:chgData name="Narelle Wheaton" userId="6e1b2b30-480e-4f91-806b-6735d5b9e446" providerId="ADAL" clId="{DB348D77-550F-438D-A5CA-57D248CF4E5C}" dt="2023-06-14T03:00:04.126" v="22" actId="404"/>
          <ac:spMkLst>
            <pc:docMk/>
            <pc:sldMk cId="2114468346" sldId="260"/>
            <ac:spMk id="3" creationId="{6364D54A-CE3E-4F7B-937C-2DB1CADCBDB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58F7C9-A106-406A-959F-D2DF8DED77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44BE35-84B3-4C38-AF24-578005A75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76CB6-9665-48CD-8669-073212057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A6255E-9158-4CD1-BD71-B929FA729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B0154-995E-4CC6-A079-5ECF819B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141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E7980-B9EB-439C-B21F-7F0CD561E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54C6F5-8682-4BF1-B4A8-878A677DD7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714F8-0204-4F7B-90F0-D34D31113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68BDA6-6AD4-4816-8AC6-46D36423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C3BEE6-B7B6-4757-B2CE-8F05E72C2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7542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6EB2D7-41A9-4921-8FA3-278E7C0DBD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DFD3DA-F458-4677-B26F-882C8D28E7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CB9C7-95FF-4045-8632-1159106B9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07967-F01C-44A0-8109-3728E9A1D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29C64-9642-4BE8-B817-87ADCE5B1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212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F1663-4208-4DB0-A0B8-23907AD47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BD08C7-F389-4F55-82D5-7A347250D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203D0-0863-411E-9B4D-B88B591F7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F9169-A992-4414-B140-28F9CA49B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E819EA-A789-419C-AB4A-EE76C5D7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0132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264B7-549A-454E-B8AC-E7CAA02B1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68011B-74FA-45A4-910F-56B2F2D0A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2BBE69-A844-4455-A8DE-9076DB15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ABCB4-FEE3-4346-9EF5-1B27C53C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22CA0-4C18-4231-9A76-624880B9F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8403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19F36-E8AF-4806-BC0B-87905FDBC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8826D-9BA6-4AB2-9835-3FBEF04F74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6D727-87CA-4C3F-87B0-5865573D9D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2F1E8-F49E-4AB3-9CF4-AE6C9B017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F486F6-58D3-4908-B776-FE3A454C9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81BCC3-12F6-442B-94D3-DECBA41AF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3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F446C-9E2E-4D31-ABE3-482A365BD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D2B82-6FC1-476C-B075-446CC69783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742D4-35BE-4C7B-9360-093323AAE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A35841-3E22-4F94-A5D3-83E4221F52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805537-8300-4C5D-99FC-204BEF07C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B923C9-9529-49E0-BBAB-B1FAD7578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F80E88-082F-464B-B941-C417E6E48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666C32-3C8E-4772-8BE5-1AC1D285D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720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4DBF3-C0E1-47B9-82E5-F8E82E188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2B5635-1A1C-4149-BF33-C7AC6B661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BEEFEC-F128-4798-BC5A-CD6F14616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381C55-E9A2-4E57-8396-DBD584EC23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826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D251AE-A35F-42EB-BBBF-34BD6D21C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6783EF-61E5-4E1A-92C1-7CEC2CDE0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73B378-5223-4436-A8AF-BEC64E7A1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6207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346E7-66E5-4208-8115-E0E3EB378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77149-8281-4F7D-9080-9C4C261E58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C5B10-7339-44C9-A79D-96C237A804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2B39-3900-4D40-8221-17A85AA31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C5E086-DF47-4CB0-880F-A45D58842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CAAFD7-21A0-4B0A-B7BA-1954FE59A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514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D59B58-A293-4309-922D-0016D8DE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1198A7-84DE-4BA2-8E9D-8D29710C2B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892C8E-839B-4FC1-8A96-F8271B6289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CD097-55D8-4429-8C9D-CB2A14F6E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8BEAD7-E58F-4D45-BECE-850065E6B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09492E-F0EB-46F8-A996-E01377458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948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92E8A2-AFD4-4F16-AFE5-028BBDB66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072FF4-89ED-458B-AA77-22E0234C2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0AB89-5271-4405-BF69-B6F19D9533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3074D-3D38-43C3-9472-B8E0CFF4B7A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002E7-2FA9-4820-87B7-507B9B2A32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871A58-F054-4D6A-96DD-3D72FF066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50FF8-C67B-4114-A6D7-33837DCE792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49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64D54A-CE3E-4F7B-937C-2DB1CADC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6687"/>
            <a:ext cx="9144000" cy="326462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Help us build a loving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new and better loving world;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the foundation on Jesus Christ our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 build a loving world.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899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64D54A-CE3E-4F7B-937C-2DB1CADC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8928"/>
            <a:ext cx="9144000" cy="332014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us build a caring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new and better caring world;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the foundation on Jesus Christ our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 build a caring world.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220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64D54A-CE3E-4F7B-937C-2DB1CADC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1179"/>
            <a:ext cx="9144000" cy="321564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us build a sharing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new and better sharing world;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the foundation on Jesus Christ our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 build a sharing world.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438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64D54A-CE3E-4F7B-937C-2DB1CADC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3282"/>
            <a:ext cx="9144000" cy="331143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us build a peaceful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new and better peaceful world;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the foundation on Jesus Christ our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 build a peaceful world.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560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364D54A-CE3E-4F7B-937C-2DB1CADCB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7156"/>
            <a:ext cx="9144000" cy="336368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us build a happy world,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new and better happy world;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Lay the foundation on Jesus Christ our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help us build a happy world.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A53C34-9896-4801-BD7F-EF76F580D34A}"/>
              </a:ext>
            </a:extLst>
          </p:cNvPr>
          <p:cNvSpPr txBox="1"/>
          <p:nvPr/>
        </p:nvSpPr>
        <p:spPr>
          <a:xfrm>
            <a:off x="165463" y="6059379"/>
            <a:ext cx="251677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Help us to build a loving world</a:t>
            </a:r>
          </a:p>
          <a:p>
            <a:r>
              <a:rPr lang="en-US" sz="1000" dirty="0">
                <a:solidFill>
                  <a:schemeClr val="bg1"/>
                </a:solidFill>
              </a:rPr>
              <a:t>Keith Banks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114468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204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2022-10-10T07:27:44Z</dcterms:created>
  <dcterms:modified xsi:type="dcterms:W3CDTF">2023-06-14T03:00:09Z</dcterms:modified>
</cp:coreProperties>
</file>